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  <p:embeddedFont>
      <p:font typeface="Merriweather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regular.fntdata"/><Relationship Id="rId10" Type="http://schemas.openxmlformats.org/officeDocument/2006/relationships/slide" Target="slides/slide5.xml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erriweather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Merriweather-italic.fntdata"/><Relationship Id="rId16" Type="http://schemas.openxmlformats.org/officeDocument/2006/relationships/font" Target="fonts/Merriweath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Merriweather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f1e1cbfb8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f1e1cbfb8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f1e1cbfb8b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f1e1cbfb8b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f1e1cbfb8b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f1e1cbfb8b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summarizing the problem, data source, dataset, challenges, map, and insights from visualizing the large dataset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f1e1cbfb8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f1e1cbfb8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f1e1cbfb8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f1e1cbfb8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summarizing the problem, data source, dataset, challenges, map, and insights from visualizing the large dataset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3 Presentation 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GG4257: Urban Analytics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Crime Rates and Transportation Hubs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25" y="1505700"/>
            <a:ext cx="4042800" cy="35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Problem</a:t>
            </a:r>
            <a:endParaRPr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Washington D.C. has the highest crime rate per 100,000 people in the United States.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Many people are reliant on the Metro, or the underground train, to commute to work and travel.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There is a gap in the knowledge on how transportation hubs, such as Metro Station Entrances, affect crime rates in D.C.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Is there a relationship between the size of the Metro Station and the density of crimes? </a:t>
            </a:r>
            <a:endParaRPr/>
          </a:p>
        </p:txBody>
      </p:sp>
      <p:sp>
        <p:nvSpPr>
          <p:cNvPr id="72" name="Google Shape;72;p14"/>
          <p:cNvSpPr txBox="1"/>
          <p:nvPr>
            <p:ph idx="2" type="body"/>
          </p:nvPr>
        </p:nvSpPr>
        <p:spPr>
          <a:xfrm>
            <a:off x="4832400" y="1505700"/>
            <a:ext cx="3999900" cy="35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Dataset</a:t>
            </a:r>
            <a:endParaRPr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Approx. 27000 data points published by the city for 2022. Includes arrest offense information, the location, and the shift (day, evening, midnight). 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Challenge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Creating buffers around train stations that reflect travel times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Visualising density of arrests within these buffers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and Insights on Arrests Within 200m of Metro Stations in Washington D.C. in 2022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684446" cy="4216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5021" y="0"/>
            <a:ext cx="4002355" cy="240180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5024425" y="2515925"/>
            <a:ext cx="39003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Correlation Test Result: 0.02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There is negligible correlation between number of trainlines and density of arrests. 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5061625" y="59550"/>
            <a:ext cx="36474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Map Displaying Arrests within 200m of Stations in Downtown Washington D.C.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5024425" y="3366850"/>
            <a:ext cx="40641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However, there are two stations that have a disproportionately high number of arrests, which suggests a need for greater resources in these stations or a change to their design. 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3" name="Google Shape;83;p15"/>
          <p:cNvCxnSpPr/>
          <p:nvPr/>
        </p:nvCxnSpPr>
        <p:spPr>
          <a:xfrm rot="10800000">
            <a:off x="2054400" y="2523325"/>
            <a:ext cx="2813700" cy="127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5"/>
          <p:cNvCxnSpPr/>
          <p:nvPr/>
        </p:nvCxnSpPr>
        <p:spPr>
          <a:xfrm rot="10800000">
            <a:off x="2054400" y="2046975"/>
            <a:ext cx="2813700" cy="1741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NYPD 911 Calls for Service in 2023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311725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Information on the Dataset </a:t>
            </a:r>
            <a:endParaRPr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Dataset includes all the calls to the emergency dispatchers in New York City in 2023, over 7 million entries.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includes a description of the call, whether the call refers to a crime in progress, and, if so, whether the call is </a:t>
            </a:r>
            <a:r>
              <a:rPr lang="en"/>
              <a:t>critical</a:t>
            </a:r>
            <a:r>
              <a:rPr lang="en"/>
              <a:t> or not. </a:t>
            </a:r>
            <a:endParaRPr/>
          </a:p>
        </p:txBody>
      </p:sp>
      <p:sp>
        <p:nvSpPr>
          <p:cNvPr id="91" name="Google Shape;91;p16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Problem</a:t>
            </a:r>
            <a:endParaRPr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potential use-case for mapping this data is determining where calls reporting on crimes in progress are located.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can inform the best areas for education interventions and effective policing. 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Challenge</a:t>
            </a:r>
            <a:endParaRPr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</a:t>
            </a:r>
            <a:r>
              <a:rPr lang="en"/>
              <a:t>he lack of population data to correlate population density with the number of calls.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size of the dataset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and Insights on Calls to NYPD Emergency Dispatcher in 2023 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663" y="0"/>
            <a:ext cx="8118676" cy="43724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640150" y="141425"/>
            <a:ext cx="42576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Map Displaying Density of 911 Calls Reporting Crimes in Progress in NYC in 2023</a:t>
            </a:r>
            <a:endParaRPr b="1"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2419125" y="3576600"/>
            <a:ext cx="26946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Residential areas outside of the city rarely reported crimes in progress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0" name="Google Shape;100;p17"/>
          <p:cNvCxnSpPr/>
          <p:nvPr/>
        </p:nvCxnSpPr>
        <p:spPr>
          <a:xfrm flipH="1" rot="10800000">
            <a:off x="4801100" y="2694700"/>
            <a:ext cx="2113800" cy="116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7"/>
          <p:cNvCxnSpPr>
            <a:stCxn id="99" idx="1"/>
          </p:cNvCxnSpPr>
          <p:nvPr/>
        </p:nvCxnSpPr>
        <p:spPr>
          <a:xfrm rot="10800000">
            <a:off x="2189325" y="3740400"/>
            <a:ext cx="229800" cy="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" name="Google Shape;102;p17"/>
          <p:cNvSpPr txBox="1"/>
          <p:nvPr/>
        </p:nvSpPr>
        <p:spPr>
          <a:xfrm>
            <a:off x="1421750" y="1101650"/>
            <a:ext cx="2270100" cy="7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Crimes in progress are most often reported along roads and in </a:t>
            </a: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Manhattan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3" name="Google Shape;103;p17"/>
          <p:cNvCxnSpPr>
            <a:stCxn id="102" idx="3"/>
          </p:cNvCxnSpPr>
          <p:nvPr/>
        </p:nvCxnSpPr>
        <p:spPr>
          <a:xfrm flipH="1" rot="10800000">
            <a:off x="3691850" y="1347350"/>
            <a:ext cx="789300" cy="1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7"/>
          <p:cNvCxnSpPr/>
          <p:nvPr/>
        </p:nvCxnSpPr>
        <p:spPr>
          <a:xfrm>
            <a:off x="3215625" y="1719450"/>
            <a:ext cx="1101600" cy="31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